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ADA33-5901-40D2-9C5C-EA9D0BF4E365}" type="datetimeFigureOut">
              <a:rPr lang="en-US" smtClean="0"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98D83-F6C1-4FCF-9F1C-39EB02A4323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0472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>
                <a:latin typeface="Bookman Old Style" pitchFamily="18" charset="0"/>
              </a:rPr>
              <a:t>Titeuf</a:t>
            </a:r>
            <a:r>
              <a:rPr lang="fr-FR" sz="2800" dirty="0">
                <a:latin typeface="Bookman Old Style" pitchFamily="18" charset="0"/>
              </a:rPr>
              <a:t> et ses amis ont passé le week-end à </a:t>
            </a:r>
            <a:r>
              <a:rPr lang="fr-FR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une station de sports d’hiver.  </a:t>
            </a:r>
            <a:endParaRPr lang="en-US" sz="28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fr-FR" sz="2800" dirty="0">
                <a:latin typeface="Bookman Old Style" pitchFamily="18" charset="0"/>
              </a:rPr>
              <a:t>Qu’est-ce qu’ils ont fait </a:t>
            </a:r>
            <a:r>
              <a:rPr lang="fr-FR" sz="2800" dirty="0" smtClean="0">
                <a:latin typeface="Bookman Old Style" pitchFamily="18" charset="0"/>
              </a:rPr>
              <a:t>?</a:t>
            </a:r>
            <a:endParaRPr lang="en-US" sz="2800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8433" y="1600200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Bookman Old Style" pitchFamily="18" charset="0"/>
              </a:rPr>
              <a:t>Divisez le papier en 8 parties.  Ecrivez et illustrez 8 phrases </a:t>
            </a:r>
            <a:r>
              <a:rPr lang="fr-FR" sz="2400" u="sng" dirty="0" smtClean="0">
                <a:latin typeface="Bookman Old Style" pitchFamily="18" charset="0"/>
              </a:rPr>
              <a:t>au passé composé</a:t>
            </a:r>
            <a:r>
              <a:rPr lang="fr-FR" sz="2400" dirty="0" smtClean="0">
                <a:latin typeface="Bookman Old Style" pitchFamily="18" charset="0"/>
              </a:rPr>
              <a:t> pour raconter le week-end de </a:t>
            </a:r>
            <a:r>
              <a:rPr lang="fr-FR" sz="2400" dirty="0" err="1" smtClean="0">
                <a:latin typeface="Bookman Old Style" pitchFamily="18" charset="0"/>
              </a:rPr>
              <a:t>Titeuf</a:t>
            </a:r>
            <a:r>
              <a:rPr lang="fr-FR" sz="2400" dirty="0" smtClean="0">
                <a:latin typeface="Bookman Old Style" pitchFamily="18" charset="0"/>
              </a:rPr>
              <a:t>. </a:t>
            </a:r>
            <a:endParaRPr lang="en-US" sz="24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5494" y="3031825"/>
            <a:ext cx="7817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ookman Old Style" pitchFamily="18" charset="0"/>
              </a:rPr>
              <a:t>Each of the 8 sentences must use a different verb in the passé compose.  You must use </a:t>
            </a:r>
            <a:r>
              <a:rPr lang="en-US" sz="2400" dirty="0" smtClean="0">
                <a:solidFill>
                  <a:srgbClr val="FFFF00"/>
                </a:solidFill>
                <a:latin typeface="Bookman Old Style" pitchFamily="18" charset="0"/>
              </a:rPr>
              <a:t>at least 5 irregular past participles.</a:t>
            </a:r>
            <a:endParaRPr lang="en-US" sz="2400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"/>
          <a:stretch/>
        </p:blipFill>
        <p:spPr bwMode="auto">
          <a:xfrm>
            <a:off x="0" y="4349859"/>
            <a:ext cx="9144000" cy="250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23044"/>
      </p:ext>
    </p:extLst>
  </p:cSld>
  <p:clrMapOvr>
    <a:masterClrMapping/>
  </p:clrMapOvr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5</TotalTime>
  <Words>66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Winter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2012-05-01T13:40:44Z</dcterms:created>
  <dcterms:modified xsi:type="dcterms:W3CDTF">2012-05-01T13:46:30Z</dcterms:modified>
</cp:coreProperties>
</file>